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6" r:id="rId3"/>
    <p:sldId id="28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Zver\Desktop\&#1041;&#1077;&#1079;%20&#1085;&#1072;&#1079;&#1074;&#1072;&#1085;&#1080;&#1103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8229600" cy="201612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4000" b="1" i="1" dirty="0">
                <a:solidFill>
                  <a:schemeClr val="accent2"/>
                </a:solidFill>
              </a:rPr>
              <a:t>Мастер –класс  по изготовлению </a:t>
            </a:r>
            <a:br>
              <a:rPr lang="ru-RU" sz="4000" b="1" i="1" dirty="0">
                <a:solidFill>
                  <a:schemeClr val="accent2"/>
                </a:solidFill>
              </a:rPr>
            </a:br>
            <a:r>
              <a:rPr lang="ru-RU" sz="4000" b="1" i="1" dirty="0">
                <a:solidFill>
                  <a:schemeClr val="accent2"/>
                </a:solidFill>
              </a:rPr>
              <a:t>аппликации в технике торцевания </a:t>
            </a:r>
            <a:br>
              <a:rPr lang="ru-RU" sz="4000" b="1" i="1" dirty="0">
                <a:solidFill>
                  <a:schemeClr val="accent2"/>
                </a:solidFill>
              </a:rPr>
            </a:br>
            <a:r>
              <a:rPr lang="ru-RU" sz="4000" b="1" i="1" dirty="0">
                <a:solidFill>
                  <a:schemeClr val="accent2"/>
                </a:solidFill>
              </a:rPr>
              <a:t>«Ёжик»</a:t>
            </a: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2700338" y="1916832"/>
            <a:ext cx="5184030" cy="13899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49"/>
              </a:avLst>
            </a:prstTxWarp>
          </a:bodyPr>
          <a:lstStyle/>
          <a:p>
            <a:pPr algn="ctr"/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967335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Мастер – класс для родителей.</a:t>
            </a:r>
          </a:p>
          <a:p>
            <a:r>
              <a:rPr lang="ru-RU" dirty="0"/>
              <a:t>Выполнила воспитатель: </a:t>
            </a:r>
            <a:r>
              <a:rPr lang="ru-RU" dirty="0" err="1"/>
              <a:t>Перевезенцева</a:t>
            </a:r>
            <a:r>
              <a:rPr lang="ru-RU" dirty="0"/>
              <a:t> Елена Юрьевна Елена Юрьевна</a:t>
            </a:r>
          </a:p>
        </p:txBody>
      </p:sp>
      <p:pic>
        <p:nvPicPr>
          <p:cNvPr id="4099" name="Picture 3" descr="C:\Users\Zver\Desktop\фото для мастера класс\IMG_20201106_144255.jpg"/>
          <p:cNvPicPr>
            <a:picLocks noChangeAspect="1" noChangeArrowheads="1"/>
          </p:cNvPicPr>
          <p:nvPr/>
        </p:nvPicPr>
        <p:blipFill>
          <a:blip r:embed="rId3" cstate="print"/>
          <a:srcRect t="29086"/>
          <a:stretch>
            <a:fillRect/>
          </a:stretch>
        </p:blipFill>
        <p:spPr bwMode="auto">
          <a:xfrm>
            <a:off x="1142976" y="2928934"/>
            <a:ext cx="3429024" cy="324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А теперь приступаем к последнему этапу нашей работы – сборки деталей. Приклеиваем их на зеленую основу, и заполняем «травой» их зеленых салфеток, в технике торцевания.</a:t>
            </a:r>
          </a:p>
        </p:txBody>
      </p:sp>
      <p:pic>
        <p:nvPicPr>
          <p:cNvPr id="6" name="Содержимое 5" descr="EO59uh_iW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28802"/>
            <a:ext cx="6500859" cy="44577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И последний штрих- нашей подделки : глаза и рот . Можно выполнить аппликацией или сделать из пластилина . Вот такой ёжик у меня получился.</a:t>
            </a:r>
          </a:p>
        </p:txBody>
      </p:sp>
      <p:pic>
        <p:nvPicPr>
          <p:cNvPr id="4" name="Содержимое 3" descr="0_o7DA1-NK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975" y="1600200"/>
            <a:ext cx="527005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https://nsportal.ru/elena-rodionova-0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Уважаемые родители, предлагаю вам сделать аппликацию в технике «Торцевания».</a:t>
            </a:r>
          </a:p>
        </p:txBody>
      </p:sp>
      <p:pic>
        <p:nvPicPr>
          <p:cNvPr id="4" name="Без назван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83568" y="908721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314" indent="-51314">
              <a:defRPr/>
            </a:pPr>
            <a:r>
              <a:rPr lang="ru-RU" sz="3600" dirty="0"/>
              <a:t>В.А.Сухомлинский писал: </a:t>
            </a:r>
          </a:p>
          <a:p>
            <a:pPr marL="51314" indent="-51314">
              <a:defRPr/>
            </a:pPr>
            <a:r>
              <a:rPr lang="ru-RU" sz="3600" dirty="0"/>
              <a:t>«Истоки творческих  способностей и дарование детей на кончиках их пальцев. От пальцев, образно говоря, идут тончайшие ручейки, которые питают источник творческой мысли….  И чем больше мастерства в детской руке, тем умнее ребенок».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родители, сегодня я хочу предоставить вашему вниманию 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-класс по аппликации в технике торцевания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Это замечательный способ работы с бумагой, так как поделки получаются объёмными. А с каким удовольствием работают дети в этой 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технике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Ведь результат всегда красивый. Мне кажется 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торцевание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можно отнести и к объёмной 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аппликации и </a:t>
            </a:r>
            <a:r>
              <a:rPr lang="ru-RU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квиллингу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бумаговерчение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Для 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изготовления </a:t>
            </a:r>
            <a:r>
              <a:rPr lang="ru-RU" sz="2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нашей поделки нам потребуется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картон, ножницы, карандаш, клей, разноцветные салфетки. На заготовке нарисуем контур поделки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 помощи ножниц вырезаем.</a:t>
            </a:r>
          </a:p>
        </p:txBody>
      </p:sp>
      <p:pic>
        <p:nvPicPr>
          <p:cNvPr id="4" name="Содержимое 3" descr="AtRtPfm8S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285860"/>
            <a:ext cx="348318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 салфеток нарезаем квадратики.</a:t>
            </a:r>
          </a:p>
        </p:txBody>
      </p:sp>
      <p:pic>
        <p:nvPicPr>
          <p:cNvPr id="4" name="Содержимое 3" descr="IMG_20201106_143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142984"/>
            <a:ext cx="339551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центр квадрата ставим карандаш.</a:t>
            </a:r>
          </a:p>
        </p:txBody>
      </p:sp>
      <p:pic>
        <p:nvPicPr>
          <p:cNvPr id="4" name="Содержимое 3" descr="h_jnIx1QBQ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1214422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Круговым движениями скручиваем.</a:t>
            </a:r>
          </a:p>
        </p:txBody>
      </p:sp>
      <p:pic>
        <p:nvPicPr>
          <p:cNvPr id="4" name="Содержимое 3" descr="Afp3xd4uqQ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214422"/>
            <a:ext cx="4829175" cy="44862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помощи клея приклеиваем.</a:t>
            </a:r>
            <a:br>
              <a:rPr lang="ru-RU" dirty="0"/>
            </a:br>
            <a:r>
              <a:rPr lang="ru-RU" dirty="0"/>
              <a:t>Заполняем все пространство.</a:t>
            </a:r>
          </a:p>
        </p:txBody>
      </p:sp>
      <p:pic>
        <p:nvPicPr>
          <p:cNvPr id="6" name="Содержимое 5" descr="IMG_20201106_1432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 rot="16200000">
            <a:off x="226998" y="2273309"/>
            <a:ext cx="4071968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Zver\Desktop\фото для мастера класс\Afp3xd4uqQ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57430"/>
            <a:ext cx="4357686" cy="404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Делаю заготовку для гриба.</a:t>
            </a:r>
          </a:p>
        </p:txBody>
      </p:sp>
      <p:pic>
        <p:nvPicPr>
          <p:cNvPr id="8" name="Содержимое 7" descr="IMG_20201106_143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357298"/>
            <a:ext cx="378621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1479</TotalTime>
  <Words>160</Words>
  <Application>Microsoft Office PowerPoint</Application>
  <PresentationFormat>Экран (4:3)</PresentationFormat>
  <Paragraphs>15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1</vt:lpstr>
      <vt:lpstr>Мастер –класс  по изготовлению  аппликации в технике торцевания  «Ёжик»</vt:lpstr>
      <vt:lpstr>Презентация PowerPoint</vt:lpstr>
      <vt:lpstr>Уважаемые родители, сегодня я хочу предоставить вашему вниманию мастер -класс по аппликации в технике торцевания. Это замечательный способ работы с бумагой, так как поделки получаются объёмными. А с каким удовольствием работают дети в этой технике! Ведь результат всегда красивый. Мне кажется торцевание можно отнести и к объёмной аппликации и квиллингу (бумаговерчение). Для изготовления нашей поделки нам потребуется: картон, ножницы, карандаш, клей, разноцветные салфетки. На заготовке нарисуем контур поделки. </vt:lpstr>
      <vt:lpstr>При помощи ножниц вырезаем.</vt:lpstr>
      <vt:lpstr>Из салфеток нарезаем квадратики.</vt:lpstr>
      <vt:lpstr>В центр квадрата ставим карандаш.</vt:lpstr>
      <vt:lpstr>Круговым движениями скручиваем.</vt:lpstr>
      <vt:lpstr>При помощи клея приклеиваем. Заполняем все пространство.</vt:lpstr>
      <vt:lpstr>Делаю заготовку для гриба.</vt:lpstr>
      <vt:lpstr>А теперь приступаем к последнему этапу нашей работы – сборки деталей. Приклеиваем их на зеленую основу, и заполняем «травой» их зеленых салфеток, в технике торцевания.</vt:lpstr>
      <vt:lpstr>И последний штрих- нашей подделки : глаза и рот . Можно выполнить аппликацией или сделать из пластилина . Вот такой ёжик у меня получился.</vt:lpstr>
      <vt:lpstr>https://nsportal.ru/elena-rodionova-0 Уважаемые родители, предлагаю вам сделать аппликацию в технике «Торцевания».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Admin</cp:lastModifiedBy>
  <cp:revision>24</cp:revision>
  <dcterms:created xsi:type="dcterms:W3CDTF">2013-12-03T18:05:26Z</dcterms:created>
  <dcterms:modified xsi:type="dcterms:W3CDTF">2022-03-04T12:49:28Z</dcterms:modified>
</cp:coreProperties>
</file>